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559675" cy="100806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B2A2"/>
    <a:srgbClr val="2C5163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49" d="100"/>
          <a:sy n="49" d="100"/>
        </p:scale>
        <p:origin x="220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649770"/>
            <a:ext cx="6425724" cy="3509551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294662"/>
            <a:ext cx="5669756" cy="2433817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7DF3E-425C-4A96-B9BC-89C90F1CA940}" type="datetimeFigureOut">
              <a:rPr lang="es-CO" smtClean="0"/>
              <a:t>17/11/2023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1104E-13BC-4024-A883-4F48DE65E8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74803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7DF3E-425C-4A96-B9BC-89C90F1CA940}" type="datetimeFigureOut">
              <a:rPr lang="es-CO" smtClean="0"/>
              <a:t>17/11/2023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1104E-13BC-4024-A883-4F48DE65E8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9971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36700"/>
            <a:ext cx="1630055" cy="854286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36700"/>
            <a:ext cx="4795669" cy="854286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7DF3E-425C-4A96-B9BC-89C90F1CA940}" type="datetimeFigureOut">
              <a:rPr lang="es-CO" smtClean="0"/>
              <a:t>17/11/2023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1104E-13BC-4024-A883-4F48DE65E8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13794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7DF3E-425C-4A96-B9BC-89C90F1CA940}" type="datetimeFigureOut">
              <a:rPr lang="es-CO" smtClean="0"/>
              <a:t>17/11/2023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1104E-13BC-4024-A883-4F48DE65E8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57814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513159"/>
            <a:ext cx="6520220" cy="4193259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6746088"/>
            <a:ext cx="6520220" cy="2205136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7DF3E-425C-4A96-B9BC-89C90F1CA940}" type="datetimeFigureOut">
              <a:rPr lang="es-CO" smtClean="0"/>
              <a:t>17/11/2023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1104E-13BC-4024-A883-4F48DE65E8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97672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683500"/>
            <a:ext cx="3212862" cy="639606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683500"/>
            <a:ext cx="3212862" cy="639606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7DF3E-425C-4A96-B9BC-89C90F1CA940}" type="datetimeFigureOut">
              <a:rPr lang="es-CO" smtClean="0"/>
              <a:t>17/11/2023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1104E-13BC-4024-A883-4F48DE65E8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99613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36702"/>
            <a:ext cx="6520220" cy="194845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471154"/>
            <a:ext cx="3198096" cy="1211074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682228"/>
            <a:ext cx="3198096" cy="541600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471154"/>
            <a:ext cx="3213847" cy="1211074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682228"/>
            <a:ext cx="3213847" cy="541600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7DF3E-425C-4A96-B9BC-89C90F1CA940}" type="datetimeFigureOut">
              <a:rPr lang="es-CO" smtClean="0"/>
              <a:t>17/11/2023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1104E-13BC-4024-A883-4F48DE65E8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69773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7DF3E-425C-4A96-B9BC-89C90F1CA940}" type="datetimeFigureOut">
              <a:rPr lang="es-CO" smtClean="0"/>
              <a:t>17/11/2023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1104E-13BC-4024-A883-4F48DE65E8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73474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7DF3E-425C-4A96-B9BC-89C90F1CA940}" type="datetimeFigureOut">
              <a:rPr lang="es-CO" smtClean="0"/>
              <a:t>17/11/2023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1104E-13BC-4024-A883-4F48DE65E8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62578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672042"/>
            <a:ext cx="2438192" cy="235214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451426"/>
            <a:ext cx="3827085" cy="716377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024188"/>
            <a:ext cx="2438192" cy="5602681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7DF3E-425C-4A96-B9BC-89C90F1CA940}" type="datetimeFigureOut">
              <a:rPr lang="es-CO" smtClean="0"/>
              <a:t>17/11/2023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1104E-13BC-4024-A883-4F48DE65E8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46342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672042"/>
            <a:ext cx="2438192" cy="235214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451426"/>
            <a:ext cx="3827085" cy="716377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024188"/>
            <a:ext cx="2438192" cy="5602681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7DF3E-425C-4A96-B9BC-89C90F1CA940}" type="datetimeFigureOut">
              <a:rPr lang="es-CO" smtClean="0"/>
              <a:t>17/11/2023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1104E-13BC-4024-A883-4F48DE65E8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82337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36702"/>
            <a:ext cx="6520220" cy="1948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683500"/>
            <a:ext cx="6520220" cy="639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343248"/>
            <a:ext cx="1700927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F7DF3E-425C-4A96-B9BC-89C90F1CA940}" type="datetimeFigureOut">
              <a:rPr lang="es-CO" smtClean="0"/>
              <a:t>17/11/2023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343248"/>
            <a:ext cx="2551390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343248"/>
            <a:ext cx="1700927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1104E-13BC-4024-A883-4F48DE65E8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29774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37B7F093-CC33-56C3-4BA6-5299B179007C}"/>
              </a:ext>
            </a:extLst>
          </p:cNvPr>
          <p:cNvSpPr/>
          <p:nvPr/>
        </p:nvSpPr>
        <p:spPr>
          <a:xfrm>
            <a:off x="517109" y="5748382"/>
            <a:ext cx="2815772" cy="430887"/>
          </a:xfrm>
          <a:prstGeom prst="rect">
            <a:avLst/>
          </a:prstGeom>
          <a:solidFill>
            <a:srgbClr val="33B2A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EDA7CFD4-3454-4071-8DED-8B8FBACC3366}"/>
              </a:ext>
            </a:extLst>
          </p:cNvPr>
          <p:cNvSpPr txBox="1"/>
          <p:nvPr/>
        </p:nvSpPr>
        <p:spPr>
          <a:xfrm>
            <a:off x="788174" y="5273421"/>
            <a:ext cx="22736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solidFill>
                  <a:srgbClr val="2C5163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Fecha</a:t>
            </a:r>
            <a:endParaRPr lang="es-CO" sz="2800" b="1" dirty="0">
              <a:solidFill>
                <a:srgbClr val="2C5163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5B7409EB-6BFC-2E81-658B-2179EB5AD7F6}"/>
              </a:ext>
            </a:extLst>
          </p:cNvPr>
          <p:cNvSpPr txBox="1"/>
          <p:nvPr/>
        </p:nvSpPr>
        <p:spPr>
          <a:xfrm>
            <a:off x="4497857" y="5273421"/>
            <a:ext cx="22736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solidFill>
                  <a:srgbClr val="2C5163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Hora</a:t>
            </a:r>
            <a:endParaRPr lang="es-CO" sz="2800" b="1" dirty="0">
              <a:solidFill>
                <a:srgbClr val="2C5163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2AFF7A8F-307B-ED67-4E83-F23ABF151451}"/>
              </a:ext>
            </a:extLst>
          </p:cNvPr>
          <p:cNvSpPr/>
          <p:nvPr/>
        </p:nvSpPr>
        <p:spPr>
          <a:xfrm>
            <a:off x="4226793" y="5748382"/>
            <a:ext cx="2815772" cy="430887"/>
          </a:xfrm>
          <a:prstGeom prst="rect">
            <a:avLst/>
          </a:prstGeom>
          <a:solidFill>
            <a:srgbClr val="33B2A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E2E83456-D639-5848-0C23-49D41199F76C}"/>
              </a:ext>
            </a:extLst>
          </p:cNvPr>
          <p:cNvSpPr txBox="1"/>
          <p:nvPr/>
        </p:nvSpPr>
        <p:spPr>
          <a:xfrm>
            <a:off x="788174" y="6480373"/>
            <a:ext cx="22736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solidFill>
                  <a:srgbClr val="2C5163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Municipio</a:t>
            </a:r>
            <a:endParaRPr lang="es-CO" sz="2800" b="1" dirty="0">
              <a:solidFill>
                <a:srgbClr val="2C5163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DDC111AD-5F7D-BF7F-C809-9D2A9C9E19CE}"/>
              </a:ext>
            </a:extLst>
          </p:cNvPr>
          <p:cNvSpPr txBox="1"/>
          <p:nvPr/>
        </p:nvSpPr>
        <p:spPr>
          <a:xfrm>
            <a:off x="4497857" y="6480373"/>
            <a:ext cx="22736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solidFill>
                  <a:srgbClr val="2C5163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Lugar</a:t>
            </a:r>
            <a:endParaRPr lang="es-CO" sz="2800" b="1" dirty="0">
              <a:solidFill>
                <a:srgbClr val="2C5163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61E60640-4608-E986-C657-F40026288283}"/>
              </a:ext>
            </a:extLst>
          </p:cNvPr>
          <p:cNvSpPr/>
          <p:nvPr/>
        </p:nvSpPr>
        <p:spPr>
          <a:xfrm>
            <a:off x="517109" y="7003593"/>
            <a:ext cx="2815772" cy="430887"/>
          </a:xfrm>
          <a:prstGeom prst="rect">
            <a:avLst/>
          </a:prstGeom>
          <a:solidFill>
            <a:srgbClr val="33B2A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53FCA793-C23A-D0D9-94C2-BEFD845C41AC}"/>
              </a:ext>
            </a:extLst>
          </p:cNvPr>
          <p:cNvSpPr/>
          <p:nvPr/>
        </p:nvSpPr>
        <p:spPr>
          <a:xfrm>
            <a:off x="4226793" y="7003593"/>
            <a:ext cx="2815772" cy="430887"/>
          </a:xfrm>
          <a:prstGeom prst="rect">
            <a:avLst/>
          </a:prstGeom>
          <a:solidFill>
            <a:srgbClr val="33B2A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64F2E887-F61D-8349-F518-1211BF243449}"/>
              </a:ext>
            </a:extLst>
          </p:cNvPr>
          <p:cNvSpPr txBox="1"/>
          <p:nvPr/>
        </p:nvSpPr>
        <p:spPr>
          <a:xfrm>
            <a:off x="517109" y="5776321"/>
            <a:ext cx="28157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 err="1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xxxxxx</a:t>
            </a:r>
            <a:endParaRPr lang="es-CO" sz="2000" b="1" dirty="0">
              <a:solidFill>
                <a:schemeClr val="bg1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5F27A628-6E58-DE6A-AC1E-625F9381E626}"/>
              </a:ext>
            </a:extLst>
          </p:cNvPr>
          <p:cNvSpPr txBox="1"/>
          <p:nvPr/>
        </p:nvSpPr>
        <p:spPr>
          <a:xfrm>
            <a:off x="517109" y="7018981"/>
            <a:ext cx="28157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 err="1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xxxxxx</a:t>
            </a:r>
            <a:endParaRPr lang="es-CO" sz="2000" b="1" dirty="0">
              <a:solidFill>
                <a:schemeClr val="bg1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C33B22B8-4012-2AFC-55F6-BC40C6CE6347}"/>
              </a:ext>
            </a:extLst>
          </p:cNvPr>
          <p:cNvSpPr txBox="1"/>
          <p:nvPr/>
        </p:nvSpPr>
        <p:spPr>
          <a:xfrm>
            <a:off x="4226792" y="5697635"/>
            <a:ext cx="28157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 err="1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xxxxxxxxx</a:t>
            </a:r>
            <a:endParaRPr lang="es-CO" sz="2000" b="1" dirty="0">
              <a:solidFill>
                <a:schemeClr val="bg1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B04DDF43-1268-1345-86FF-6EAB2EA35481}"/>
              </a:ext>
            </a:extLst>
          </p:cNvPr>
          <p:cNvSpPr/>
          <p:nvPr/>
        </p:nvSpPr>
        <p:spPr>
          <a:xfrm>
            <a:off x="4226793" y="6988204"/>
            <a:ext cx="2815772" cy="1112836"/>
          </a:xfrm>
          <a:prstGeom prst="rect">
            <a:avLst/>
          </a:prstGeom>
          <a:solidFill>
            <a:srgbClr val="33B2A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6D2630E-639B-8505-E60E-86AE9D385C91}"/>
              </a:ext>
            </a:extLst>
          </p:cNvPr>
          <p:cNvSpPr txBox="1"/>
          <p:nvPr/>
        </p:nvSpPr>
        <p:spPr>
          <a:xfrm>
            <a:off x="4226794" y="7065057"/>
            <a:ext cx="2815772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900" b="1" dirty="0" err="1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xxxxxxxx</a:t>
            </a:r>
            <a:endParaRPr lang="es-CO" sz="1900" b="1" dirty="0">
              <a:solidFill>
                <a:schemeClr val="bg1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27811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167</TotalTime>
  <Words>8</Words>
  <Application>Microsoft Office PowerPoint</Application>
  <PresentationFormat>Personalizado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Open Sans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mbran</dc:creator>
  <cp:lastModifiedBy>Lina Maria Perez Vargas</cp:lastModifiedBy>
  <cp:revision>18</cp:revision>
  <dcterms:created xsi:type="dcterms:W3CDTF">2021-08-30T12:27:33Z</dcterms:created>
  <dcterms:modified xsi:type="dcterms:W3CDTF">2023-11-17T15:47:40Z</dcterms:modified>
</cp:coreProperties>
</file>